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559675" cy="10691813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Kliknúť na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Tretia úroveň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Piata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Šiesta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Kliknúť na úpravu formátu textu titulku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Kliknúť na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Tretia úroveň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Piata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Šiesta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Hili a Corona vírus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1523880" y="4334400"/>
            <a:ext cx="8991000" cy="9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rtl="1">
              <a:lnSpc>
                <a:spcPct val="100000"/>
              </a:lnSpc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Estie Bar- Sadeh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EMDR association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Israel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st@Elkol.com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 rot="120000">
            <a:off x="6393240" y="942840"/>
            <a:ext cx="5840640" cy="366444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rtl="1"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rtl="1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Niekedy, keď som smutná a hlavu mám plnú smutných myšlienok, mama povie: „Pomysli na príjemné a zábavné veci“. Včera sme spolu premýšľali o pláži, o mojom psovi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Spotovi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o vanilkovej zmrzline. To je moja obľúbená príchuť. A vieš čo? Moje srdce bolo zrazu naplnené láskou.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837360" y="2918160"/>
            <a:ext cx="5387760" cy="386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 rot="1801200">
            <a:off x="4895640" y="246240"/>
            <a:ext cx="6322320" cy="5014800"/>
          </a:xfrm>
          <a:prstGeom prst="wedgeEllipseCallout">
            <a:avLst>
              <a:gd name="adj1" fmla="val -26135"/>
              <a:gd name="adj2" fmla="val 86188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Inokedy, keď sa neviem zbaviť strašidelných myšlienok, povedala mama: „Urobíme niečo špeciálne, aby sme ti pomohli </a:t>
            </a:r>
            <a:r>
              <a:rPr lang="sk-SK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uvoľní sa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Hovorí sa tomu motýlie objatie. Jedna ruka na tomto ramene a druhá ruka na druhé rameno.“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Spoločne sme si predstavovali miesto, ktoré bolo pokojné a bezpečné. Najskôr som poklepala na jedno rameno, potom na druhé – hore - dolu, ako trepotajúci sa motýľ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Picture 4"/>
          <p:cNvPicPr/>
          <p:nvPr/>
        </p:nvPicPr>
        <p:blipFill>
          <a:blip r:embed="rId2"/>
          <a:stretch/>
        </p:blipFill>
        <p:spPr>
          <a:xfrm>
            <a:off x="1588320" y="0"/>
            <a:ext cx="2716920" cy="3794760"/>
          </a:xfrm>
          <a:prstGeom prst="rect">
            <a:avLst/>
          </a:prstGeom>
          <a:ln>
            <a:noFill/>
          </a:ln>
        </p:spPr>
      </p:pic>
      <p:pic>
        <p:nvPicPr>
          <p:cNvPr id="112" name="Picture 6"/>
          <p:cNvPicPr/>
          <p:nvPr/>
        </p:nvPicPr>
        <p:blipFill>
          <a:blip r:embed="rId3"/>
          <a:stretch/>
        </p:blipFill>
        <p:spPr>
          <a:xfrm>
            <a:off x="450000" y="3616920"/>
            <a:ext cx="2946600" cy="294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 rot="212400">
            <a:off x="6526800" y="719280"/>
            <a:ext cx="4139280" cy="328644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rtl="1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Keď je pre mňa ťažké zaspať, cítim sa celá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nesvoja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Otecko zoberie moje ruky do svojich rúk, jemne stlačí </a:t>
            </a:r>
            <a:r>
              <a:rPr lang="sk-SK" sz="1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najprv jednu dlaň a potom druhú</a:t>
            </a:r>
            <a:r>
              <a:rPr lang="sk-SK" u="sng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popri tom pozeráme z jednej ruky na druhú, </a:t>
            </a:r>
            <a:r>
              <a:rPr lang="sk-SK" sz="1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 ruky na ruku, tam a späť, tam a späť ...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3325320" y="2473560"/>
            <a:ext cx="2404080" cy="407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תמונה 4"/>
          <p:cNvPicPr/>
          <p:nvPr/>
        </p:nvPicPr>
        <p:blipFill>
          <a:blip r:embed="rId2"/>
          <a:stretch/>
        </p:blipFill>
        <p:spPr>
          <a:xfrm>
            <a:off x="3147480" y="4326840"/>
            <a:ext cx="2266200" cy="238068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 rot="1677600">
            <a:off x="9288000" y="1438560"/>
            <a:ext cx="2386800" cy="115092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rtl="1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Ocko hovorí, že všetko bude v poriadku.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 rot="19225200">
            <a:off x="2753280" y="444240"/>
            <a:ext cx="1873800" cy="214272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rtl="1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Ocko mi hovorí,  že čoskoro budeme môcť ísť zase niekam na výlet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5210280" y="219960"/>
            <a:ext cx="1990080" cy="218376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rtl="1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Ocko hovorí, že sme teraz všetci spolu.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תמונה 13"/>
          <p:cNvPicPr/>
          <p:nvPr/>
        </p:nvPicPr>
        <p:blipFill>
          <a:blip r:embed="rId3"/>
          <a:stretch/>
        </p:blipFill>
        <p:spPr>
          <a:xfrm>
            <a:off x="6353280" y="4850640"/>
            <a:ext cx="2256480" cy="1332360"/>
          </a:xfrm>
          <a:prstGeom prst="rect">
            <a:avLst/>
          </a:prstGeom>
          <a:ln>
            <a:noFill/>
          </a:ln>
        </p:spPr>
      </p:pic>
      <p:pic>
        <p:nvPicPr>
          <p:cNvPr id="120" name="Picture 12"/>
          <p:cNvPicPr/>
          <p:nvPr/>
        </p:nvPicPr>
        <p:blipFill>
          <a:blip r:embed="rId4"/>
          <a:stretch/>
        </p:blipFill>
        <p:spPr>
          <a:xfrm>
            <a:off x="1224360" y="3013920"/>
            <a:ext cx="2027160" cy="2122920"/>
          </a:xfrm>
          <a:prstGeom prst="rect">
            <a:avLst/>
          </a:prstGeom>
          <a:ln>
            <a:noFill/>
          </a:ln>
        </p:spPr>
      </p:pic>
      <p:pic>
        <p:nvPicPr>
          <p:cNvPr id="121" name="Picture 6"/>
          <p:cNvPicPr/>
          <p:nvPr/>
        </p:nvPicPr>
        <p:blipFill>
          <a:blip r:embed="rId5"/>
          <a:stretch/>
        </p:blipFill>
        <p:spPr>
          <a:xfrm>
            <a:off x="7383600" y="1726200"/>
            <a:ext cx="2193120" cy="2193120"/>
          </a:xfrm>
          <a:prstGeom prst="rect">
            <a:avLst/>
          </a:prstGeom>
          <a:ln>
            <a:noFill/>
          </a:ln>
        </p:spPr>
      </p:pic>
      <p:pic>
        <p:nvPicPr>
          <p:cNvPr id="122" name="Picture 14"/>
          <p:cNvPicPr/>
          <p:nvPr/>
        </p:nvPicPr>
        <p:blipFill>
          <a:blip r:embed="rId6"/>
          <a:stretch/>
        </p:blipFill>
        <p:spPr>
          <a:xfrm>
            <a:off x="3822120" y="2741040"/>
            <a:ext cx="2775600" cy="243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1631520" y="3005640"/>
            <a:ext cx="2422800" cy="348300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 rot="6000">
            <a:off x="2896560" y="498240"/>
            <a:ext cx="6172920" cy="355068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rtl="1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keď všetci sedia okolo telky pozerajúc správy, hovoria mi, aby som bola tichučko, viem, že pravdepodobne počujú strašidelné slová - možno že už nikdy nebudeme môcť ísť von z domu.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rtl="1"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Vieš čo robím? Skočím zo strany na stranu a tancujem špeciálny tanec, ktorý som vymyslela. Zo strany na stranu, zo strany na stranu .. .. Opäť a znova,</a:t>
            </a:r>
            <a:r>
              <a:rPr lang="sk-SK" sz="18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moje ukotvenie.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8928000" y="3253320"/>
            <a:ext cx="2394360" cy="344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45200" y="365040"/>
            <a:ext cx="10608120" cy="76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k-SK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Máš aj ty uvoľňujúci tanec?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תמונה 5"/>
          <p:cNvPicPr/>
          <p:nvPr/>
        </p:nvPicPr>
        <p:blipFill>
          <a:blip r:embed="rId2"/>
          <a:stretch/>
        </p:blipFill>
        <p:spPr>
          <a:xfrm>
            <a:off x="4326480" y="1690560"/>
            <a:ext cx="4655880" cy="465588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 rot="1713000">
            <a:off x="7755120" y="1497240"/>
            <a:ext cx="2454480" cy="192456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3"/>
          <p:cNvSpPr/>
          <p:nvPr/>
        </p:nvSpPr>
        <p:spPr>
          <a:xfrm rot="19303200">
            <a:off x="2660760" y="1303200"/>
            <a:ext cx="2454480" cy="192456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 rot="675600">
            <a:off x="6168600" y="228240"/>
            <a:ext cx="5936760" cy="542088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 rtl="1"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Najťažšie je, keď sa mamičky spýtam: „Kedy to skončí?“ A ona hovorí: „Neviem, ale dúfam, že to bude čoskoro.“ Vtedy sa naozaj cítim smutná. Ak mama nevie, ako si môžem byť istá ja? Ale vtedy ma mama zoberie do veľkého, teplého objatia a spolu sa kolíšeme zo strany na stranu. Vtedy sľubuje, že tento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korona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vírus skončí. Všetko sa bude tak ako predtým. Teraz, keď viem uvoľniť strach a upokojiť sa, keď to potrebujem, </a:t>
            </a:r>
            <a:r>
              <a:rPr lang="sk-SK" sz="1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môj mozog urobí už urobí ostatné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Čo budem robiť? Len si  TERAZ pomyslím na mamino objatie, keď sme sa kolísali tam a späť.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4"/>
          <p:cNvPicPr/>
          <p:nvPr/>
        </p:nvPicPr>
        <p:blipFill>
          <a:blip r:embed="rId2"/>
          <a:stretch/>
        </p:blipFill>
        <p:spPr>
          <a:xfrm>
            <a:off x="818280" y="1998000"/>
            <a:ext cx="4239360" cy="423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95640" y="855000"/>
            <a:ext cx="11496960" cy="26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sk-S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Máš svoj vlastný spôsob odpočinku/relaxovania?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sk-S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Poď to vyskúšať  špeciálnym spôsobom!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sk-S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Čo si hovoríš, keď odpočívaš?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sk-S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Možno si hovoríš: Všetko bude v poriadku?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sk-S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Alebo možno hovoríš, že všetko bude tak ako predtým?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sk-S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Alebo možno si hovoríš, že som silný/á?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sk-S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Alebo možno si hovoríš, že všetko bude v poriadku tak, ako to bolo predtým... , rovnako ako to bolo </a:t>
            </a: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raz ...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sk-SK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תמונה 3"/>
          <p:cNvPicPr/>
          <p:nvPr/>
        </p:nvPicPr>
        <p:blipFill>
          <a:blip r:embed="rId2"/>
          <a:stretch/>
        </p:blipFill>
        <p:spPr>
          <a:xfrm>
            <a:off x="2700720" y="3327480"/>
            <a:ext cx="3529800" cy="352980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 rot="1713000">
            <a:off x="5835600" y="3569400"/>
            <a:ext cx="2454480" cy="192456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3"/>
          <p:cNvSpPr/>
          <p:nvPr/>
        </p:nvSpPr>
        <p:spPr>
          <a:xfrm rot="19825800">
            <a:off x="1148760" y="3239640"/>
            <a:ext cx="2454480" cy="192456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/>
          <p:cNvPicPr/>
          <p:nvPr/>
        </p:nvPicPr>
        <p:blipFill>
          <a:blip r:embed="rId2"/>
          <a:stretch/>
        </p:blipFill>
        <p:spPr>
          <a:xfrm>
            <a:off x="4904640" y="1871280"/>
            <a:ext cx="1874160" cy="485676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 rot="1865400">
            <a:off x="7139380" y="291294"/>
            <a:ext cx="3876966" cy="369980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9999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rtl="1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Volám sa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Hili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Som dievča, ktoré sa zvyčajne má </a:t>
            </a:r>
            <a:r>
              <a:rPr lang="sk-SK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DOBRE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Mám rada </a:t>
            </a:r>
            <a:r>
              <a:rPr lang="sk-SK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náš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dom a s mojou rodinou je zábava. Rada chodím do školy každý deň a hrám sa so svojimi kamarátkami. Tiež rada navštevujem babičku a dedka. Všetko bolo v poriadku, až sa jedného dňa niečo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zme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    z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nilo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...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/>
          <p:cNvPicPr/>
          <p:nvPr/>
        </p:nvPicPr>
        <p:blipFill>
          <a:blip r:embed="rId2"/>
          <a:stretch/>
        </p:blipFill>
        <p:spPr>
          <a:xfrm>
            <a:off x="3447000" y="2580840"/>
            <a:ext cx="2587680" cy="42764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 rot="1597200">
            <a:off x="5835960" y="414360"/>
            <a:ext cx="6015960" cy="401472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rtl="1"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rtl="1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Už som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nemohola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chodiť do školy.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Nemohola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som navštíviť svoju najlepšiu kamarátku, pretože v jej dome bolo príliš veľa ľudí. Ale najsmutnejšie bolo, že som už nemohla vidieť babičku a dedka a viem, že aj oni  sú kvôli tomu smutní. Maminka a ocko povedali, že je to všetko kvôli vírusu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Corona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Celý deň počúvajú správy a každý deň vyzerajú čoraz viac kvôli tomu znepokojene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Picture 4"/>
          <p:cNvPicPr/>
          <p:nvPr/>
        </p:nvPicPr>
        <p:blipFill>
          <a:blip r:embed="rId2"/>
          <a:stretch/>
        </p:blipFill>
        <p:spPr>
          <a:xfrm>
            <a:off x="-1112400" y="-144360"/>
            <a:ext cx="9524160" cy="1027692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 rot="1627800">
            <a:off x="5957640" y="408960"/>
            <a:ext cx="6382800" cy="461808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rtl="1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Ocko hovorí, že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Corona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je vírus, ktorý prechádza z jednej osoby na druhú, keď sa navzájom dotýkame alebo kýchame bez zakrytia úst. Povedal mi, aké dôležité je umývať si ruky a udržiavať všetko, čoho sa dotkneme, veľmi čisté. Už sa viac nesmieme objímať – ani kamarátov a určite nie dospelých, okrem maminky a ocka. Naučila som sa, ako si správne umývať ruky, a sledujem, ako rodičia všetko čistia špeciálnym mydlom. Včera som počula, že dedko mojej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karátky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Roni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je chorý. </a:t>
            </a:r>
            <a:r>
              <a:rPr lang="sk-SK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Roni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je veľmi smutná. Niekedy som smutná aj ja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 rot="19879800">
            <a:off x="-332280" y="-60840"/>
            <a:ext cx="2913480" cy="283788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rtl="1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Mama mi hovorí, že strach je normálny. Všetky deti majú strašidelné myšlienky a potom </a:t>
            </a:r>
            <a:r>
              <a:rPr lang="sk-SK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 toho majú aj napäté telo</a:t>
            </a:r>
            <a:r>
              <a:rPr lang="sk-SK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9"/>
          <p:cNvPicPr/>
          <p:nvPr/>
        </p:nvPicPr>
        <p:blipFill>
          <a:blip r:embed="rId3"/>
          <a:srcRect t="10761" b="4462"/>
          <a:stretch/>
        </p:blipFill>
        <p:spPr>
          <a:xfrm>
            <a:off x="2801160" y="2900160"/>
            <a:ext cx="2340720" cy="209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600000" y="487080"/>
            <a:ext cx="4704840" cy="318456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rtl="1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Stále sa snažím tomu porozumieť. Čo je to Coronavírus ? Možno je to ako veľké monštrum, ktoré ťa zabije. Možno je to ako komár, ktorý sa len plíži a uštipne nás. To je skutočne desivé. Je to také malé, že to ani nevidíme.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216000" y="158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6" name="Picture 18"/>
          <p:cNvPicPr/>
          <p:nvPr/>
        </p:nvPicPr>
        <p:blipFill>
          <a:blip r:embed="rId2"/>
          <a:stretch/>
        </p:blipFill>
        <p:spPr>
          <a:xfrm>
            <a:off x="8430840" y="1252080"/>
            <a:ext cx="2437560" cy="1447200"/>
          </a:xfrm>
          <a:prstGeom prst="rect">
            <a:avLst/>
          </a:prstGeom>
          <a:ln>
            <a:noFill/>
          </a:ln>
        </p:spPr>
      </p:pic>
      <p:pic>
        <p:nvPicPr>
          <p:cNvPr id="87" name="Picture 10"/>
          <p:cNvPicPr/>
          <p:nvPr/>
        </p:nvPicPr>
        <p:blipFill>
          <a:blip r:embed="rId3"/>
          <a:stretch/>
        </p:blipFill>
        <p:spPr>
          <a:xfrm>
            <a:off x="703440" y="1366920"/>
            <a:ext cx="2577600" cy="2239920"/>
          </a:xfrm>
          <a:prstGeom prst="rect">
            <a:avLst/>
          </a:prstGeom>
          <a:ln>
            <a:noFill/>
          </a:ln>
        </p:spPr>
      </p:pic>
      <p:pic>
        <p:nvPicPr>
          <p:cNvPr id="88" name="Picture 2"/>
          <p:cNvPicPr/>
          <p:nvPr/>
        </p:nvPicPr>
        <p:blipFill>
          <a:blip r:embed="rId4"/>
          <a:stretch/>
        </p:blipFill>
        <p:spPr>
          <a:xfrm>
            <a:off x="1025280" y="4475880"/>
            <a:ext cx="2884680" cy="2216520"/>
          </a:xfrm>
          <a:prstGeom prst="rect">
            <a:avLst/>
          </a:prstGeom>
          <a:ln>
            <a:noFill/>
          </a:ln>
        </p:spPr>
      </p:pic>
      <p:pic>
        <p:nvPicPr>
          <p:cNvPr id="89" name="Picture 16"/>
          <p:cNvPicPr/>
          <p:nvPr/>
        </p:nvPicPr>
        <p:blipFill>
          <a:blip r:embed="rId5"/>
          <a:stretch/>
        </p:blipFill>
        <p:spPr>
          <a:xfrm>
            <a:off x="7175880" y="4172400"/>
            <a:ext cx="2928240" cy="1971000"/>
          </a:xfrm>
          <a:prstGeom prst="rect">
            <a:avLst/>
          </a:prstGeom>
          <a:ln>
            <a:noFill/>
          </a:ln>
        </p:spPr>
      </p:pic>
      <p:pic>
        <p:nvPicPr>
          <p:cNvPr id="90" name="Picture 8"/>
          <p:cNvPicPr/>
          <p:nvPr/>
        </p:nvPicPr>
        <p:blipFill>
          <a:blip r:embed="rId6"/>
          <a:srcRect t="10761" b="9869"/>
          <a:stretch/>
        </p:blipFill>
        <p:spPr>
          <a:xfrm>
            <a:off x="4110480" y="4049280"/>
            <a:ext cx="2368800" cy="198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44000" y="365040"/>
            <a:ext cx="11735640" cy="12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Tiež máš strašidelné myšlienky ako ja?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rtl="1">
              <a:lnSpc>
                <a:spcPct val="9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6612480" y="1287000"/>
            <a:ext cx="2285280" cy="257328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 rot="18559200">
            <a:off x="2353680" y="958320"/>
            <a:ext cx="2979720" cy="305568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4"/>
          <p:cNvSpPr/>
          <p:nvPr/>
        </p:nvSpPr>
        <p:spPr>
          <a:xfrm rot="1490400">
            <a:off x="9018360" y="2157480"/>
            <a:ext cx="2241360" cy="267768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5359320" y="4062600"/>
            <a:ext cx="1787400" cy="275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rtl="1"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Cítiš sa niekedy smutný/á?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 rot="1713000">
            <a:off x="5860440" y="2160000"/>
            <a:ext cx="2454480" cy="192456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"/>
          <p:cNvSpPr/>
          <p:nvPr/>
        </p:nvSpPr>
        <p:spPr>
          <a:xfrm rot="17373000">
            <a:off x="1548720" y="1710360"/>
            <a:ext cx="2082240" cy="203976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9" name="Picture 1"/>
          <p:cNvPicPr/>
          <p:nvPr/>
        </p:nvPicPr>
        <p:blipFill>
          <a:blip r:embed="rId2"/>
          <a:srcRect l="14355" r="15222"/>
          <a:stretch/>
        </p:blipFill>
        <p:spPr>
          <a:xfrm>
            <a:off x="3742920" y="2414880"/>
            <a:ext cx="1806480" cy="363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 rot="732600">
            <a:off x="5632200" y="509760"/>
            <a:ext cx="5915160" cy="3511800"/>
          </a:xfrm>
          <a:prstGeom prst="wedgeEllipseCallout">
            <a:avLst>
              <a:gd name="adj1" fmla="val -40661"/>
              <a:gd name="adj2" fmla="val 82549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rtl="1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Otecko mi povedal, že Ronin dedko je na špeciálnom mieste, ktoré sa volá </a:t>
            </a:r>
            <a:r>
              <a:rPr lang="sk-SK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Izolácia,</a:t>
            </a:r>
            <a:r>
              <a:rPr lang="sk-SK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kde ho nikto nemôže navštíviť. Doktori a zdravotné sestry sa o neho postarajú, až kým sa mu nepolepší. Otecko mi povedal, že ide o chorobu, ktorá je pre starších ľudí najviac chytľavá. Mám strach o babku a dedka, lebo sú starší 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Picture 4"/>
          <p:cNvPicPr/>
          <p:nvPr/>
        </p:nvPicPr>
        <p:blipFill>
          <a:blip r:embed="rId2"/>
          <a:stretch/>
        </p:blipFill>
        <p:spPr>
          <a:xfrm>
            <a:off x="2071080" y="2312640"/>
            <a:ext cx="3601080" cy="3833640"/>
          </a:xfrm>
          <a:prstGeom prst="rect">
            <a:avLst/>
          </a:prstGeom>
          <a:ln>
            <a:noFill/>
          </a:ln>
        </p:spPr>
      </p:pic>
      <p:pic>
        <p:nvPicPr>
          <p:cNvPr id="102" name="Picture 1"/>
          <p:cNvPicPr/>
          <p:nvPr/>
        </p:nvPicPr>
        <p:blipFill>
          <a:blip r:embed="rId3"/>
          <a:stretch/>
        </p:blipFill>
        <p:spPr>
          <a:xfrm>
            <a:off x="3495240" y="3432960"/>
            <a:ext cx="967320" cy="8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 rot="1793400">
            <a:off x="8510040" y="1626120"/>
            <a:ext cx="3112560" cy="243936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4" name="תמונה 4"/>
          <p:cNvPicPr/>
          <p:nvPr/>
        </p:nvPicPr>
        <p:blipFill>
          <a:blip r:embed="rId2"/>
          <a:stretch/>
        </p:blipFill>
        <p:spPr>
          <a:xfrm>
            <a:off x="2904120" y="3020040"/>
            <a:ext cx="5367240" cy="358056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4752000" y="1217520"/>
            <a:ext cx="3193560" cy="1590120"/>
          </a:xfrm>
          <a:prstGeom prst="wedgeEllipseCallout">
            <a:avLst>
              <a:gd name="adj1" fmla="val -27083"/>
              <a:gd name="adj2" fmla="val 92744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3"/>
          <p:cNvSpPr/>
          <p:nvPr/>
        </p:nvSpPr>
        <p:spPr>
          <a:xfrm rot="18950400">
            <a:off x="1002600" y="1332360"/>
            <a:ext cx="2371320" cy="2022480"/>
          </a:xfrm>
          <a:prstGeom prst="wedgeEllipse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1804320" y="200520"/>
            <a:ext cx="9388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rtl="1">
              <a:lnSpc>
                <a:spcPct val="100000"/>
              </a:lnSpc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Tiež sa bojíš o niekoho, koho máš rád/rada?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905</Words>
  <Application>Microsoft Macintosh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subject/>
  <dc:creator>‏‏משתמש Windows</dc:creator>
  <dc:description/>
  <cp:lastModifiedBy>Stuart Ashford</cp:lastModifiedBy>
  <cp:revision>57</cp:revision>
  <dcterms:created xsi:type="dcterms:W3CDTF">2020-03-17T08:53:55Z</dcterms:created>
  <dcterms:modified xsi:type="dcterms:W3CDTF">2020-03-24T20:50:28Z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מותאם אישית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